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459" r:id="rId2"/>
    <p:sldId id="460" r:id="rId3"/>
    <p:sldId id="477" r:id="rId4"/>
    <p:sldId id="478" r:id="rId5"/>
    <p:sldId id="453" r:id="rId6"/>
    <p:sldId id="447" r:id="rId7"/>
    <p:sldId id="448" r:id="rId8"/>
    <p:sldId id="449" r:id="rId9"/>
    <p:sldId id="616" r:id="rId10"/>
    <p:sldId id="707" r:id="rId11"/>
    <p:sldId id="708" r:id="rId12"/>
    <p:sldId id="805" r:id="rId13"/>
    <p:sldId id="642" r:id="rId14"/>
    <p:sldId id="581" r:id="rId15"/>
    <p:sldId id="643" r:id="rId16"/>
    <p:sldId id="582" r:id="rId17"/>
    <p:sldId id="609" r:id="rId18"/>
    <p:sldId id="896" r:id="rId19"/>
    <p:sldId id="481" r:id="rId20"/>
    <p:sldId id="482" r:id="rId21"/>
    <p:sldId id="483" r:id="rId22"/>
    <p:sldId id="484" r:id="rId23"/>
    <p:sldId id="486" r:id="rId24"/>
    <p:sldId id="911" r:id="rId25"/>
    <p:sldId id="465" r:id="rId26"/>
    <p:sldId id="466" r:id="rId27"/>
    <p:sldId id="467" r:id="rId28"/>
    <p:sldId id="474" r:id="rId29"/>
    <p:sldId id="695" r:id="rId30"/>
    <p:sldId id="696" r:id="rId31"/>
    <p:sldId id="540" r:id="rId32"/>
    <p:sldId id="902" r:id="rId33"/>
    <p:sldId id="848" r:id="rId34"/>
    <p:sldId id="791" r:id="rId35"/>
    <p:sldId id="889" r:id="rId36"/>
    <p:sldId id="905" r:id="rId37"/>
    <p:sldId id="923" r:id="rId38"/>
    <p:sldId id="924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82272" autoAdjust="0"/>
  </p:normalViewPr>
  <p:slideViewPr>
    <p:cSldViewPr>
      <p:cViewPr varScale="1">
        <p:scale>
          <a:sx n="91" d="100"/>
          <a:sy n="91" d="100"/>
        </p:scale>
        <p:origin x="1596" y="96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01/07/2023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542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208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5071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804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02-07-2023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needed rescue my sin was heavy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chains break at the weight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needed shelter I was an orphan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You call me a citizen of Heaven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 was broken You were my healing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Your love is the air that I'm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have a future my eyes are open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90883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539850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Your Name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4611679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Glenn </a:t>
            </a:r>
            <a:r>
              <a:rPr lang="en-GB" sz="1200" dirty="0" err="1">
                <a:solidFill>
                  <a:schemeClr val="bg1"/>
                </a:solidFill>
              </a:rPr>
              <a:t>Packiam</a:t>
            </a:r>
            <a:r>
              <a:rPr lang="en-GB" sz="1200" dirty="0">
                <a:solidFill>
                  <a:schemeClr val="bg1"/>
                </a:solidFill>
              </a:rPr>
              <a:t> | 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2006 Integrity Worship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60136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As morning dawns and evening fades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inspire songs of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rise from earth to touch Your heart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glorify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459715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Name is a strong and mighty tower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is a shelter like no other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let the nations sing it louder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'Cause</a:t>
            </a:r>
            <a:r>
              <a:rPr lang="en-GB" sz="4400" dirty="0">
                <a:solidFill>
                  <a:schemeClr val="bg1"/>
                </a:solidFill>
              </a:rPr>
              <a:t> nothing has the power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301167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Jesus in Your Name we pray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Come and fill our hearts today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Lord give us strength to live for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And glorify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762387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Name is a strong and mighty tower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is a shelter like no other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let the nations sing it louder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'Cause</a:t>
            </a:r>
            <a:r>
              <a:rPr lang="en-GB" sz="4400" dirty="0">
                <a:solidFill>
                  <a:schemeClr val="bg1"/>
                </a:solidFill>
              </a:rPr>
              <a:t> nothing has the power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506144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52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</a:t>
            </a:r>
          </a:p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7111931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Brown | Mack Brock | Steven Furtick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42116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It was my cross You bore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So I could live in the freedom You died for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now my life is Yours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I will sing of Your goodness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3482902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Worthy is Your name, Jesus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praise 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is Your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is Your name, Jesus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praise 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is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5449673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And now my shame is gone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I stand amazed in Your love undeniable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Your grace goes on and on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I will sing of Your goodness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115935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Be exalted now in the heavens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As Your glory fills this place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alone deserve our praise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You're the name above all names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8261319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023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heart and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mind</a:t>
            </a:r>
          </a:p>
          <a:p>
            <a:r>
              <a:rPr lang="en-GB" sz="4600" dirty="0" err="1">
                <a:solidFill>
                  <a:schemeClr val="bg1"/>
                </a:solidFill>
              </a:rPr>
              <a:t>'Cause</a:t>
            </a:r>
            <a:r>
              <a:rPr lang="en-GB" sz="4600" dirty="0">
                <a:solidFill>
                  <a:schemeClr val="bg1"/>
                </a:solidFill>
              </a:rPr>
              <a:t> I know there is peace within Your presence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'Til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dark addiction starts to break</a:t>
            </a:r>
          </a:p>
          <a:p>
            <a:r>
              <a:rPr lang="en-GB" sz="4800" dirty="0">
                <a:solidFill>
                  <a:schemeClr val="bg1"/>
                </a:solidFill>
              </a:rPr>
              <a:t>Declaring there is hope and there is freedom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(</a:t>
            </a:r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) Your Name is power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healing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life</a:t>
            </a:r>
          </a:p>
          <a:p>
            <a:r>
              <a:rPr lang="en-GB" sz="4800" dirty="0">
                <a:solidFill>
                  <a:schemeClr val="bg1"/>
                </a:solidFill>
              </a:rPr>
              <a:t>Break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stronghold</a:t>
            </a:r>
          </a:p>
          <a:p>
            <a:r>
              <a:rPr lang="en-GB" sz="4800" dirty="0">
                <a:solidFill>
                  <a:schemeClr val="bg1"/>
                </a:solidFill>
              </a:rPr>
              <a:t>Shine through the shadows</a:t>
            </a:r>
          </a:p>
          <a:p>
            <a:r>
              <a:rPr lang="en-GB" sz="4800" dirty="0">
                <a:solidFill>
                  <a:schemeClr val="bg1"/>
                </a:solidFill>
              </a:rPr>
              <a:t>Burn like a fire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fear and all anxiety</a:t>
            </a:r>
          </a:p>
          <a:p>
            <a:r>
              <a:rPr lang="en-GB" sz="4600" dirty="0">
                <a:solidFill>
                  <a:schemeClr val="bg1"/>
                </a:solidFill>
              </a:rPr>
              <a:t>To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soul held captive by depression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9390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Shout Jesus from the mountains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streets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darkness over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enemy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for my </a:t>
            </a:r>
            <a:r>
              <a:rPr lang="en-GB" sz="4800" dirty="0" err="1">
                <a:solidFill>
                  <a:schemeClr val="bg1"/>
                </a:solidFill>
              </a:rPr>
              <a:t>fam'ly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I speak the holy Name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873129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4107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4C4B1B-FA35-CA0B-4180-E08758DA8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7421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31583C-CD4A-9D60-37E4-54BF87125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27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5FF4F8-239A-9647-F089-5E4A0AE95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502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92265C-2DAA-B53F-D340-CEEE5606A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898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D29C10-2070-5ACF-6574-DBE200237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-27384"/>
            <a:ext cx="6912768" cy="691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65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EC211A-2D04-8DF7-1C3D-4135D4F3E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063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8E7480-34D7-5E87-68EE-B8A4B04B4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78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He's higher than a skyscraper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He's deeper than a submarine</a:t>
            </a:r>
          </a:p>
          <a:p>
            <a:r>
              <a:rPr lang="en-GB" sz="4200" dirty="0">
                <a:solidFill>
                  <a:schemeClr val="bg1"/>
                </a:solidFill>
              </a:rPr>
              <a:t>He's wider than the universe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beyond my wildest dreams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He's known me and He's loved me</a:t>
            </a:r>
          </a:p>
          <a:p>
            <a:r>
              <a:rPr lang="en-GB" sz="4200" dirty="0">
                <a:solidFill>
                  <a:schemeClr val="bg1"/>
                </a:solidFill>
              </a:rPr>
              <a:t>Since before the world began</a:t>
            </a:r>
          </a:p>
          <a:p>
            <a:r>
              <a:rPr lang="en-GB" sz="4200" dirty="0">
                <a:solidFill>
                  <a:schemeClr val="bg1"/>
                </a:solidFill>
              </a:rPr>
              <a:t>How wonderful to be a part of</a:t>
            </a:r>
          </a:p>
          <a:p>
            <a:r>
              <a:rPr lang="en-GB" sz="42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Glorious Day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7081388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Jason Ingram | Jonathan Smith | Kristian Stanfill | Sean Curran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2017 KPS 1.0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Sounds Of Jericho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 Together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Hickory Bill Doc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buried beneath my shame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Who could carry that kind of weight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breathing but not alive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my failures I tried to hide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Now Your mercy has saved my soul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Now Your freedom is all that I know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old made new Jesus when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213867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5241</TotalTime>
  <Words>1112</Words>
  <Application>Microsoft Office PowerPoint</Application>
  <PresentationFormat>On-screen Show (4:3)</PresentationFormat>
  <Paragraphs>191</Paragraphs>
  <Slides>38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328</cp:revision>
  <dcterms:created xsi:type="dcterms:W3CDTF">2019-09-23T12:06:27Z</dcterms:created>
  <dcterms:modified xsi:type="dcterms:W3CDTF">2023-07-01T19:22:08Z</dcterms:modified>
</cp:coreProperties>
</file>

<file path=docProps/thumbnail.jpeg>
</file>